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1383625" cy="30240288"/>
  <p:notesSz cx="6858000" cy="9144000"/>
  <p:defaultTextStyle>
    <a:defPPr>
      <a:defRPr lang="zh-TW"/>
    </a:defPPr>
    <a:lvl1pPr marL="0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1pPr>
    <a:lvl2pPr marL="1238966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2pPr>
    <a:lvl3pPr marL="2477933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3pPr>
    <a:lvl4pPr marL="3716899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4pPr>
    <a:lvl5pPr marL="4955865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5pPr>
    <a:lvl6pPr marL="6194831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6pPr>
    <a:lvl7pPr marL="7433798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7pPr>
    <a:lvl8pPr marL="8672764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8pPr>
    <a:lvl9pPr marL="9911730" algn="l" defTabSz="2477933" rtl="0" eaLnBrk="1" latinLnBrk="0" hangingPunct="1">
      <a:defRPr sz="4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>
        <p:scale>
          <a:sx n="21" d="100"/>
          <a:sy n="21" d="100"/>
        </p:scale>
        <p:origin x="-2318" y="-67"/>
      </p:cViewPr>
      <p:guideLst>
        <p:guide orient="horz" pos="9524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E2315-D64E-426A-8395-0B76F47CB23B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1A3E2-E85A-4522-97A3-1C11671346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484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1A3E2-E85A-4522-97A3-1C116713466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825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49049"/>
            <a:ext cx="18176081" cy="10528100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883154"/>
            <a:ext cx="16037719" cy="7301067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96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62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0015"/>
            <a:ext cx="4610844" cy="2562724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0015"/>
            <a:ext cx="13565237" cy="25627246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96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60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39080"/>
            <a:ext cx="18443377" cy="12579118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37201"/>
            <a:ext cx="18443377" cy="661506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37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0077"/>
            <a:ext cx="9088041" cy="1918718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0077"/>
            <a:ext cx="9088041" cy="1918718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52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0022"/>
            <a:ext cx="18443377" cy="584505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13073"/>
            <a:ext cx="9046274" cy="3633032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46105"/>
            <a:ext cx="9046274" cy="162471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13073"/>
            <a:ext cx="9090826" cy="3633032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46105"/>
            <a:ext cx="9090826" cy="162471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20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38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45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6019"/>
            <a:ext cx="6896776" cy="7056067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4048"/>
            <a:ext cx="10825460" cy="21490205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72087"/>
            <a:ext cx="6896776" cy="16807162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00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6019"/>
            <a:ext cx="6896776" cy="7056067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4048"/>
            <a:ext cx="10825460" cy="21490205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72087"/>
            <a:ext cx="6896776" cy="16807162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45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0022"/>
            <a:ext cx="1844337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0077"/>
            <a:ext cx="1844337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28274"/>
            <a:ext cx="4811316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A00B8-3382-4364-894E-90146C71C75D}" type="datetimeFigureOut">
              <a:rPr lang="zh-TW" altLang="en-US" smtClean="0"/>
              <a:t>2017/11/28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28274"/>
            <a:ext cx="721697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28274"/>
            <a:ext cx="4811316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A467B-9C8C-4C97-98A9-ECDFEFE1C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87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85750" cy="5268686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8269239" y="-4325"/>
            <a:ext cx="33242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機械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系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流體力學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6045544" y="1763488"/>
            <a:ext cx="5186035" cy="3845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王小明、王聰明、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林大力、李  白、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陳以恩、黃  何、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張  非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372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21</Words>
  <Application>Microsoft Office PowerPoint</Application>
  <PresentationFormat>自訂</PresentationFormat>
  <Paragraphs>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2017-11-27T08:32:35Z</dcterms:created>
  <dcterms:modified xsi:type="dcterms:W3CDTF">2017-11-28T01:25:09Z</dcterms:modified>
</cp:coreProperties>
</file>